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82" r:id="rId5"/>
    <p:sldId id="291" r:id="rId6"/>
    <p:sldId id="292" r:id="rId7"/>
    <p:sldId id="294" r:id="rId8"/>
    <p:sldId id="295" r:id="rId9"/>
    <p:sldId id="299" r:id="rId10"/>
    <p:sldId id="267" r:id="rId11"/>
    <p:sldId id="297" r:id="rId12"/>
    <p:sldId id="278" r:id="rId13"/>
    <p:sldId id="296" r:id="rId14"/>
    <p:sldId id="280" r:id="rId15"/>
    <p:sldId id="279" r:id="rId16"/>
    <p:sldId id="266" r:id="rId17"/>
    <p:sldId id="265" r:id="rId18"/>
    <p:sldId id="269" r:id="rId19"/>
    <p:sldId id="268" r:id="rId20"/>
    <p:sldId id="300" r:id="rId21"/>
    <p:sldId id="263" r:id="rId22"/>
    <p:sldId id="264" r:id="rId23"/>
    <p:sldId id="301" r:id="rId24"/>
    <p:sldId id="304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303" r:id="rId33"/>
    <p:sldId id="307" r:id="rId34"/>
    <p:sldId id="305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47DE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76" autoAdjust="0"/>
  </p:normalViewPr>
  <p:slideViewPr>
    <p:cSldViewPr>
      <p:cViewPr varScale="1">
        <p:scale>
          <a:sx n="75" d="100"/>
          <a:sy n="75" d="100"/>
        </p:scale>
        <p:origin x="123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77B67-7F50-44A8-AAD4-D3587007B0A9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EAC668-24BB-4642-BC3E-67B59FEC3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568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EAC668-24BB-4642-BC3E-67B59FEC33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16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98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49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52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4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01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669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116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56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70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708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104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183D2-8AC5-47EE-BDE0-786F2557DF8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BBA45-F0A3-47CD-96B6-A6E3228A6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02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19200"/>
            <a:ext cx="9677400" cy="3581400"/>
          </a:xfrm>
        </p:spPr>
        <p:txBody>
          <a:bodyPr>
            <a:no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US" sz="8800" b="1" spc="50" dirty="0" smtClean="0">
                <a:ln w="11430"/>
                <a:solidFill>
                  <a:srgbClr val="0000CC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Science</a:t>
            </a:r>
            <a:r>
              <a:rPr lang="en-US" sz="8800" b="1" spc="50" dirty="0">
                <a:ln w="11430"/>
                <a:solidFill>
                  <a:srgbClr val="0000CC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en-US" sz="8800" b="1" spc="50" dirty="0" smtClean="0">
                <a:ln w="11430"/>
                <a:solidFill>
                  <a:srgbClr val="0000CC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And  IT</a:t>
            </a:r>
            <a:endParaRPr lang="en-US" sz="8800" b="1" spc="50" dirty="0">
              <a:ln w="11430"/>
              <a:solidFill>
                <a:srgbClr val="0000CC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0" y="4572000"/>
            <a:ext cx="6400800" cy="1371600"/>
          </a:xfrm>
        </p:spPr>
        <p:txBody>
          <a:bodyPr/>
          <a:lstStyle/>
          <a:p>
            <a:r>
              <a:rPr lang="en-US" dirty="0" smtClean="0">
                <a:solidFill>
                  <a:srgbClr val="1247DE"/>
                </a:solidFill>
              </a:rPr>
              <a:t>  Abdal Ahmad </a:t>
            </a:r>
          </a:p>
          <a:p>
            <a:r>
              <a:rPr lang="en-US" dirty="0" smtClean="0">
                <a:solidFill>
                  <a:srgbClr val="1247DE"/>
                </a:solidFill>
              </a:rPr>
              <a:t> </a:t>
            </a:r>
            <a:endParaRPr lang="en-US" dirty="0">
              <a:solidFill>
                <a:srgbClr val="1247D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9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Focus and 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IT</a:t>
            </a:r>
            <a:r>
              <a:rPr lang="en-US" dirty="0"/>
              <a:t>: Practical application of technology for information processing and communication.</a:t>
            </a:r>
          </a:p>
          <a:p>
            <a:r>
              <a:rPr lang="en-US" b="1" dirty="0"/>
              <a:t>CS</a:t>
            </a:r>
            <a:r>
              <a:rPr lang="en-US" dirty="0"/>
              <a:t>: Theoretical study of computation, algorithms, and software principles.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3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209800"/>
            <a:ext cx="7924800" cy="3120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271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-76200"/>
            <a:ext cx="8458200" cy="1905000"/>
          </a:xfrm>
        </p:spPr>
        <p:txBody>
          <a:bodyPr>
            <a:normAutofit fontScale="90000"/>
          </a:bodyPr>
          <a:lstStyle/>
          <a:p>
            <a:r>
              <a:rPr lang="en-US" sz="3600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IT</a:t>
            </a:r>
            <a:r>
              <a:rPr lang="en-US" sz="3600" b="1" spc="50" dirty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 Practical skills in networking, </a:t>
            </a:r>
            <a:r>
              <a:rPr lang="en-US" sz="3600" b="1" spc="50" dirty="0" err="1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cybersecurity</a:t>
            </a:r>
            <a:r>
              <a:rPr lang="en-US" sz="3600" b="1" spc="50" dirty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, and hardware maintenance.</a:t>
            </a:r>
            <a:br>
              <a:rPr lang="en-US" sz="3600" b="1" spc="50" dirty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Programming language </a:t>
            </a:r>
            <a:r>
              <a:rPr lang="en-US" dirty="0" smtClean="0"/>
              <a:t>Python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Troubleshooting methods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Network configuration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Security infrastructure: Firewalls and routing setting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Ethical hacking and penetration testing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Data administration: Master in SQL </a:t>
            </a:r>
          </a:p>
          <a:p>
            <a:pPr>
              <a:buFont typeface="Wingdings" pitchFamily="2" charset="2"/>
              <a:buChar char="Ø"/>
            </a:pPr>
            <a:endParaRPr lang="en-US" dirty="0" smtClean="0"/>
          </a:p>
          <a:p>
            <a:pPr>
              <a:buFont typeface="Wingdings" pitchFamily="2" charset="2"/>
              <a:buChar char="Ø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1503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rmAutofit fontScale="90000"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CS: Theoretical concepts, algorithms, and programming languages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 smtClean="0"/>
              <a:t>Programming language</a:t>
            </a:r>
            <a:endParaRPr lang="en-US" b="1" i="1" dirty="0" smtClean="0"/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       </a:t>
            </a:r>
            <a:r>
              <a:rPr lang="en-US" dirty="0" smtClean="0"/>
              <a:t>java , C/C++ , python ,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       </a:t>
            </a:r>
            <a:r>
              <a:rPr lang="en-US" dirty="0" err="1" smtClean="0"/>
              <a:t>HTMl</a:t>
            </a:r>
            <a:r>
              <a:rPr lang="en-US" dirty="0" smtClean="0"/>
              <a:t> , CSS, </a:t>
            </a:r>
            <a:r>
              <a:rPr lang="en-US" dirty="0" err="1" smtClean="0"/>
              <a:t>javascrip</a:t>
            </a:r>
            <a:r>
              <a:rPr lang="en-US" dirty="0" smtClean="0"/>
              <a:t> </a:t>
            </a:r>
            <a:endParaRPr lang="en-US" b="1" dirty="0" smtClean="0"/>
          </a:p>
          <a:p>
            <a:pPr>
              <a:buFont typeface="Wingdings" pitchFamily="2" charset="2"/>
              <a:buChar char="Ø"/>
            </a:pPr>
            <a:r>
              <a:rPr lang="en-US" b="1" dirty="0" smtClean="0"/>
              <a:t>Data structure &amp; Algorithm </a:t>
            </a:r>
          </a:p>
          <a:p>
            <a:pPr>
              <a:buFont typeface="Wingdings" pitchFamily="2" charset="2"/>
              <a:buChar char="Ø"/>
            </a:pPr>
            <a:r>
              <a:rPr lang="en-US" b="1" dirty="0" smtClean="0"/>
              <a:t>COA </a:t>
            </a:r>
            <a:r>
              <a:rPr lang="en-US" dirty="0" smtClean="0"/>
              <a:t>(computer architecture &amp; organization)</a:t>
            </a:r>
          </a:p>
          <a:p>
            <a:pPr>
              <a:buFont typeface="Wingdings" pitchFamily="2" charset="2"/>
              <a:buChar char="Ø"/>
            </a:pPr>
            <a:r>
              <a:rPr lang="en-US" b="1" dirty="0" smtClean="0"/>
              <a:t>OS</a:t>
            </a:r>
            <a:r>
              <a:rPr lang="en-US" dirty="0" smtClean="0"/>
              <a:t> </a:t>
            </a:r>
            <a:endParaRPr lang="en-US" b="1" dirty="0" smtClean="0"/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 </a:t>
            </a:r>
            <a:r>
              <a:rPr lang="en-US" b="1" dirty="0" smtClean="0"/>
              <a:t>Software Engineering </a:t>
            </a:r>
          </a:p>
          <a:p>
            <a:pPr>
              <a:buFont typeface="Wingdings" pitchFamily="2" charset="2"/>
              <a:buChar char="Ø"/>
            </a:pPr>
            <a:r>
              <a:rPr lang="en-US" b="1" dirty="0" smtClean="0"/>
              <a:t>Artificial intelligence: </a:t>
            </a:r>
            <a:r>
              <a:rPr lang="en-US" dirty="0" smtClean="0"/>
              <a:t>Machine learning , Deep Learning </a:t>
            </a:r>
          </a:p>
          <a:p>
            <a:pPr>
              <a:buFont typeface="Wingdings" pitchFamily="2" charset="2"/>
              <a:buChar char="Ø"/>
            </a:pPr>
            <a:r>
              <a:rPr lang="en-US" b="1" dirty="0" smtClean="0"/>
              <a:t>Data analysis , Database and tools : </a:t>
            </a:r>
            <a:r>
              <a:rPr lang="en-US" dirty="0" smtClean="0"/>
              <a:t>SQL </a:t>
            </a:r>
            <a:r>
              <a:rPr lang="en-US" b="1" dirty="0" smtClean="0"/>
              <a:t> </a:t>
            </a:r>
          </a:p>
          <a:p>
            <a:pPr>
              <a:buFont typeface="Wingdings" pitchFamily="2" charset="2"/>
              <a:buChar char="Ø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911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spc="50" dirty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Problem</a:t>
            </a:r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-Solving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IT</a:t>
            </a:r>
            <a:r>
              <a:rPr lang="en-US" dirty="0"/>
              <a:t>: Practical hardware/software maintenance and troubleshooting.</a:t>
            </a:r>
          </a:p>
          <a:p>
            <a:r>
              <a:rPr lang="en-US" b="1" dirty="0"/>
              <a:t>CS</a:t>
            </a:r>
            <a:r>
              <a:rPr lang="en-US" dirty="0"/>
              <a:t>: Complex problem solving through algorithms and computation.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28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400" dirty="0" smtClean="0"/>
          </a:p>
          <a:p>
            <a:pPr marL="0" indent="0">
              <a:buNone/>
            </a:pPr>
            <a:r>
              <a:rPr lang="en-US" sz="7200" b="1" spc="50" dirty="0" smtClean="0">
                <a:ln w="11430"/>
                <a:solidFill>
                  <a:srgbClr val="0000CC"/>
                </a:solidFill>
                <a:effectLst>
                  <a:glow rad="101600">
                    <a:prstClr val="white">
                      <a:alpha val="60000"/>
                    </a:prst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ea typeface="+mj-ea"/>
                <a:cs typeface="+mj-cs"/>
              </a:rPr>
              <a:t>    Skills and Roles in </a:t>
            </a:r>
          </a:p>
          <a:p>
            <a:pPr marL="0" indent="0">
              <a:buNone/>
            </a:pPr>
            <a:r>
              <a:rPr lang="en-US" sz="7200" b="1" spc="50" dirty="0">
                <a:ln w="11430"/>
                <a:solidFill>
                  <a:srgbClr val="0000CC"/>
                </a:solidFill>
                <a:effectLst>
                  <a:glow rad="101600">
                    <a:prstClr val="white">
                      <a:alpha val="60000"/>
                    </a:prst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ea typeface="+mj-ea"/>
                <a:cs typeface="+mj-cs"/>
              </a:rPr>
              <a:t> </a:t>
            </a:r>
            <a:r>
              <a:rPr lang="en-US" sz="7200" b="1" spc="50" dirty="0" smtClean="0">
                <a:ln w="11430"/>
                <a:solidFill>
                  <a:srgbClr val="0000CC"/>
                </a:solidFill>
                <a:effectLst>
                  <a:glow rad="101600">
                    <a:prstClr val="white">
                      <a:alpha val="60000"/>
                    </a:prst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ea typeface="+mj-ea"/>
                <a:cs typeface="+mj-cs"/>
              </a:rPr>
              <a:t>   Computer science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07587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Web Developer </a:t>
            </a:r>
            <a:b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0497"/>
            <a:ext cx="9144000" cy="5341303"/>
          </a:xfrm>
        </p:spPr>
      </p:pic>
    </p:spTree>
    <p:extLst>
      <p:ext uri="{BB962C8B-B14F-4D97-AF65-F5344CB8AC3E}">
        <p14:creationId xmlns:p14="http://schemas.microsoft.com/office/powerpoint/2010/main" val="413909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Back End Engineer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3614"/>
            <a:ext cx="9220200" cy="575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8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Full Stack Developer </a:t>
            </a:r>
            <a:b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447" y="1143000"/>
            <a:ext cx="9246571" cy="572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22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Robotics Engineer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310386"/>
            <a:ext cx="9067800" cy="556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481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Introduction </a:t>
            </a:r>
            <a:endParaRPr lang="en-US" dirty="0">
              <a:effectLst>
                <a:glow rad="101600">
                  <a:schemeClr val="bg1">
                    <a:alpha val="60000"/>
                  </a:schemeClr>
                </a:glow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today's tech-driven world, understanding these fields is essential for career choices and collaboration.</a:t>
            </a:r>
          </a:p>
          <a:p>
            <a:r>
              <a:rPr lang="en-US" dirty="0"/>
              <a:t>Let's explore the distinct roles, focuses, and educational paths that make each of these disciplines unique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79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spc="50" dirty="0" smtClean="0">
                <a:ln w="11430"/>
                <a:solidFill>
                  <a:srgbClr val="0000CC"/>
                </a:solidFill>
                <a:effectLst>
                  <a:glow rad="101600">
                    <a:prstClr val="white">
                      <a:alpha val="60000"/>
                    </a:prst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machine learning engineer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" y="1274381"/>
            <a:ext cx="9118600" cy="5583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766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Artificial Intelligence Engine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92583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59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Software Engineer </a:t>
            </a:r>
            <a:b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</a:br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63500">
                    <a:srgbClr val="9BBB59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2929"/>
            <a:ext cx="9067800" cy="545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83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prstClr val="white">
                      <a:alpha val="60000"/>
                    </a:prst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Data Scientist and </a:t>
            </a:r>
            <a:r>
              <a:rPr lang="en-US" b="1" spc="50" dirty="0" err="1" smtClean="0">
                <a:ln w="11430"/>
                <a:solidFill>
                  <a:srgbClr val="0000CC"/>
                </a:solidFill>
                <a:effectLst>
                  <a:glow rad="101600">
                    <a:prstClr val="white">
                      <a:alpha val="60000"/>
                    </a:prst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Analists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19200"/>
            <a:ext cx="9144000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690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400" dirty="0" smtClean="0"/>
          </a:p>
          <a:p>
            <a:pPr marL="0" indent="0">
              <a:buNone/>
            </a:pPr>
            <a:r>
              <a:rPr lang="en-US" sz="7200" b="1" spc="50" dirty="0" smtClean="0">
                <a:ln w="11430"/>
                <a:solidFill>
                  <a:srgbClr val="0000CC"/>
                </a:solidFill>
                <a:effectLst>
                  <a:glow rad="101600">
                    <a:prstClr val="white">
                      <a:alpha val="60000"/>
                    </a:prst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ea typeface="+mj-ea"/>
                <a:cs typeface="+mj-cs"/>
              </a:rPr>
              <a:t>    Skills and Roles in </a:t>
            </a:r>
          </a:p>
          <a:p>
            <a:pPr marL="0" indent="0">
              <a:buNone/>
            </a:pPr>
            <a:r>
              <a:rPr lang="en-US" sz="7200" b="1" spc="50" dirty="0">
                <a:ln w="11430"/>
                <a:solidFill>
                  <a:srgbClr val="0000CC"/>
                </a:solidFill>
                <a:effectLst>
                  <a:glow rad="101600">
                    <a:prstClr val="white">
                      <a:alpha val="60000"/>
                    </a:prst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ea typeface="+mj-ea"/>
                <a:cs typeface="+mj-cs"/>
              </a:rPr>
              <a:t> </a:t>
            </a:r>
            <a:r>
              <a:rPr lang="en-US" sz="7200" b="1" spc="50" dirty="0" smtClean="0">
                <a:ln w="11430"/>
                <a:solidFill>
                  <a:srgbClr val="0000CC"/>
                </a:solidFill>
                <a:effectLst>
                  <a:glow rad="101600">
                    <a:prstClr val="white">
                      <a:alpha val="60000"/>
                    </a:prst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ea typeface="+mj-ea"/>
                <a:cs typeface="+mj-cs"/>
              </a:rPr>
              <a:t>   Information Tech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26247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014" y="228600"/>
            <a:ext cx="10303014" cy="682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12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" y="228600"/>
            <a:ext cx="8913175" cy="6553200"/>
          </a:xfrm>
        </p:spPr>
      </p:pic>
    </p:spTree>
    <p:extLst>
      <p:ext uri="{BB962C8B-B14F-4D97-AF65-F5344CB8AC3E}">
        <p14:creationId xmlns:p14="http://schemas.microsoft.com/office/powerpoint/2010/main" val="939857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632" y="0"/>
            <a:ext cx="10054632" cy="690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09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6" y="0"/>
            <a:ext cx="9508044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60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" y="1"/>
            <a:ext cx="9744000" cy="687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45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Science 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457200" y="1722437"/>
            <a:ext cx="8229600" cy="4525963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§"/>
            </a:pPr>
            <a:r>
              <a:rPr lang="en-US" b="1" dirty="0"/>
              <a:t>Definition</a:t>
            </a:r>
            <a:r>
              <a:rPr lang="en-US" dirty="0"/>
              <a:t>: The science of computation, algorithms, and software principles.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Computation , information and automation </a:t>
            </a: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Principles and use of computers </a:t>
            </a:r>
            <a:endParaRPr lang="en-US" dirty="0" smtClean="0"/>
          </a:p>
          <a:p>
            <a:pPr>
              <a:buFont typeface="Wingdings" pitchFamily="2" charset="2"/>
              <a:buChar char="§"/>
            </a:pPr>
            <a:r>
              <a:rPr lang="en-US" dirty="0" err="1" smtClean="0"/>
              <a:t>Theoritical</a:t>
            </a:r>
            <a:r>
              <a:rPr lang="en-US" dirty="0" smtClean="0"/>
              <a:t> </a:t>
            </a:r>
            <a:r>
              <a:rPr lang="en-US" dirty="0" err="1"/>
              <a:t>desipline</a:t>
            </a:r>
            <a:r>
              <a:rPr lang="en-US" dirty="0"/>
              <a:t> 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Algorithm </a:t>
            </a:r>
            <a:r>
              <a:rPr lang="en-US" dirty="0"/>
              <a:t>, theory of computation , 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Practical </a:t>
            </a:r>
            <a:r>
              <a:rPr lang="en-US" dirty="0" err="1"/>
              <a:t>disipline</a:t>
            </a:r>
            <a:r>
              <a:rPr lang="en-US" dirty="0"/>
              <a:t> 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     design , implementation of hardware and software 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727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0207" y="0"/>
            <a:ext cx="9714207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22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3" y="76200"/>
            <a:ext cx="9272697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1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IT Consultant 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4" y="1143000"/>
            <a:ext cx="9344431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575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5" y="838200"/>
            <a:ext cx="9186065" cy="4724400"/>
          </a:xfrm>
        </p:spPr>
      </p:pic>
    </p:spTree>
    <p:extLst>
      <p:ext uri="{BB962C8B-B14F-4D97-AF65-F5344CB8AC3E}">
        <p14:creationId xmlns:p14="http://schemas.microsoft.com/office/powerpoint/2010/main" val="37143769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2818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Science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600" dirty="0" smtClean="0"/>
          </a:p>
          <a:p>
            <a:r>
              <a:rPr lang="en-US" sz="3600" dirty="0" smtClean="0"/>
              <a:t>What is computer ,</a:t>
            </a:r>
          </a:p>
          <a:p>
            <a:r>
              <a:rPr lang="en-US" sz="3600" dirty="0" smtClean="0"/>
              <a:t>How it works </a:t>
            </a:r>
          </a:p>
          <a:p>
            <a:r>
              <a:rPr lang="en-US" sz="3600" dirty="0" smtClean="0"/>
              <a:t>How it is made how it is designed </a:t>
            </a:r>
          </a:p>
          <a:p>
            <a:r>
              <a:rPr lang="en-US" sz="3600" dirty="0" smtClean="0"/>
              <a:t>Its components </a:t>
            </a:r>
          </a:p>
          <a:p>
            <a:r>
              <a:rPr lang="en-US" sz="3600" dirty="0" smtClean="0"/>
              <a:t>And how all process is done </a:t>
            </a:r>
          </a:p>
          <a:p>
            <a:endParaRPr lang="en-US" sz="3600" dirty="0" smtClean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7247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Information 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Definition</a:t>
            </a:r>
            <a:r>
              <a:rPr lang="en-US" dirty="0"/>
              <a:t>: Practical application of computer systems and technology.</a:t>
            </a:r>
          </a:p>
          <a:p>
            <a:r>
              <a:rPr lang="en-US" b="1" dirty="0"/>
              <a:t>Key Focus</a:t>
            </a:r>
            <a:r>
              <a:rPr lang="en-US" dirty="0"/>
              <a:t>: Application-oriented, managing systems, and networks.</a:t>
            </a:r>
          </a:p>
          <a:p>
            <a:r>
              <a:rPr lang="en-US" b="1" dirty="0"/>
              <a:t>Core Areas</a:t>
            </a:r>
            <a:r>
              <a:rPr lang="en-US" dirty="0"/>
              <a:t>: Networking, </a:t>
            </a:r>
            <a:r>
              <a:rPr lang="en-US" dirty="0" err="1"/>
              <a:t>cybersecurity</a:t>
            </a:r>
            <a:r>
              <a:rPr lang="en-US" dirty="0"/>
              <a:t>, hardware maintenance, and tech support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98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Information 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IT is used to create data and information </a:t>
            </a:r>
          </a:p>
          <a:p>
            <a:r>
              <a:rPr lang="en-US" dirty="0" smtClean="0"/>
              <a:t>Managing and implementing technology system</a:t>
            </a:r>
          </a:p>
          <a:p>
            <a:r>
              <a:rPr lang="en-US" dirty="0" smtClean="0"/>
              <a:t>And to </a:t>
            </a:r>
            <a:r>
              <a:rPr lang="en-US" b="1" dirty="0" smtClean="0">
                <a:solidFill>
                  <a:srgbClr val="FF0000"/>
                </a:solidFill>
              </a:rPr>
              <a:t>store , save , to send from one system to another ,  to retrieve , or exchange </a:t>
            </a:r>
          </a:p>
          <a:p>
            <a:r>
              <a:rPr lang="en-US" dirty="0" smtClean="0"/>
              <a:t>We created the computer system through the computer science , </a:t>
            </a:r>
          </a:p>
          <a:p>
            <a:r>
              <a:rPr lang="en-US" dirty="0" smtClean="0"/>
              <a:t>But to </a:t>
            </a:r>
            <a:r>
              <a:rPr lang="en-US" b="1" dirty="0" smtClean="0">
                <a:solidFill>
                  <a:srgbClr val="FF0000"/>
                </a:solidFill>
              </a:rPr>
              <a:t>maintain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rgbClr val="FF0000"/>
                </a:solidFill>
              </a:rPr>
              <a:t>trouble shoot , network system, security , Database management   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355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Exchange of data and information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9143999" cy="553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85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Computer System and Networking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0"/>
            <a:ext cx="9144000" cy="5486400"/>
          </a:xfrm>
        </p:spPr>
      </p:pic>
    </p:spTree>
    <p:extLst>
      <p:ext uri="{BB962C8B-B14F-4D97-AF65-F5344CB8AC3E}">
        <p14:creationId xmlns:p14="http://schemas.microsoft.com/office/powerpoint/2010/main" val="69747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11430"/>
                <a:solidFill>
                  <a:srgbClr val="0000CC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Security Practice 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" y="1524000"/>
            <a:ext cx="91059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404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403</Words>
  <Application>Microsoft Office PowerPoint</Application>
  <PresentationFormat>On-screen Show (4:3)</PresentationFormat>
  <Paragraphs>73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Wingdings</vt:lpstr>
      <vt:lpstr>Office Theme</vt:lpstr>
      <vt:lpstr>Computer Science And  IT</vt:lpstr>
      <vt:lpstr>Introduction </vt:lpstr>
      <vt:lpstr>Computer Science </vt:lpstr>
      <vt:lpstr>Computer Science </vt:lpstr>
      <vt:lpstr>Information Technology</vt:lpstr>
      <vt:lpstr>Information Technology</vt:lpstr>
      <vt:lpstr>Exchange of data and information </vt:lpstr>
      <vt:lpstr>Computer System and Networking </vt:lpstr>
      <vt:lpstr>Security Practice </vt:lpstr>
      <vt:lpstr> Focus and Purpose</vt:lpstr>
      <vt:lpstr>PowerPoint Presentation</vt:lpstr>
      <vt:lpstr>IT: Practical skills in networking, cybersecurity, and hardware maintenance. </vt:lpstr>
      <vt:lpstr>CS: Theoretical concepts, algorithms, and programming languages </vt:lpstr>
      <vt:lpstr>Problem-Solving Approach</vt:lpstr>
      <vt:lpstr>PowerPoint Presentation</vt:lpstr>
      <vt:lpstr>Web Developer  </vt:lpstr>
      <vt:lpstr>Back End Engineer</vt:lpstr>
      <vt:lpstr>Full Stack Developer  </vt:lpstr>
      <vt:lpstr>Robotics Engineer </vt:lpstr>
      <vt:lpstr>machine learning engineer</vt:lpstr>
      <vt:lpstr>Artificial Intelligence Engine </vt:lpstr>
      <vt:lpstr>Software Engineer   </vt:lpstr>
      <vt:lpstr>Data Scientist and Analists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IT Consultant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Abdal Ahmad</cp:lastModifiedBy>
  <cp:revision>39</cp:revision>
  <dcterms:created xsi:type="dcterms:W3CDTF">2023-09-20T17:16:25Z</dcterms:created>
  <dcterms:modified xsi:type="dcterms:W3CDTF">2024-03-06T03:29:12Z</dcterms:modified>
</cp:coreProperties>
</file>

<file path=docProps/thumbnail.jpeg>
</file>